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1-4mag.ru/wp-content/uploads/2011/12/%D0%9B%D0%B5%D0%B2%D0%B8%D1%82%D0%B0%D0%BD-%D0%98%D1%81%D0%B0%D0%B0%D0%BA-%D0%98%D0%BB%D1%8C%D0%B8%D1%87-%D0%92%D0%B5%D1%81%D0%BD%D0%B0.-%D0%91%D0%BE%D0%BB%D1%8C%D1%88%D0%B0%D1%8F-%D0%B2%D0%BE%D0%B4%D0%B0.jpg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Ранняя весна в картинах русских художников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Весна идет, весне дорогу…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А. Саврасов « </a:t>
            </a:r>
            <a:r>
              <a:rPr lang="ru-RU" smtClean="0"/>
              <a:t>Грачи прилетели»</a:t>
            </a:r>
            <a:endParaRPr lang="ru-RU"/>
          </a:p>
        </p:txBody>
      </p:sp>
      <p:pic>
        <p:nvPicPr>
          <p:cNvPr id="4" name="Рисунок 3" descr="Саврасов А.К. Грачи прилетел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4038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 Левитан « Весна. Половодье»</a:t>
            </a:r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5661248"/>
            <a:ext cx="5486400" cy="804862"/>
          </a:xfrm>
        </p:spPr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4" name="Рисунок 3" descr="http://1-4mag.ru/wp-content/uploads/2011/12/%D0%9B%D0%B5%D0%B2%D0%B8%D1%82%D0%B0%D0%BD-%D0%98%D1%81%D0%B0%D0%B0%D0%BA-%D0%98%D0%BB%D1%8C%D0%B8%D1%87-%D0%92%D0%B5%D1%81%D0%BD%D0%B0.-%D0%91%D0%BE%D0%BB%D1%8C%D1%88%D0%B0%D1%8F-%D0%B2%D0%BE%D0%B4%D0%B0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479110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 Левитан « Весна»</a:t>
            </a:r>
            <a:endParaRPr lang="ru-RU" dirty="0"/>
          </a:p>
        </p:txBody>
      </p:sp>
      <p:pic>
        <p:nvPicPr>
          <p:cNvPr id="4" name="Рисунок 3" descr="http://lukishopping.ru/uploads/attachments/46a2dd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84887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 Левитан « Март»</a:t>
            </a:r>
            <a:endParaRPr lang="ru-RU" dirty="0"/>
          </a:p>
        </p:txBody>
      </p:sp>
      <p:pic>
        <p:nvPicPr>
          <p:cNvPr id="4" name="Рисунок 3" descr="http://b.foto.radikal.ru/0603/49485d294c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76875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</TotalTime>
  <Words>34</Words>
  <Application>Microsoft Office PowerPoint</Application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 Ранняя весна в картинах русских художников</vt:lpstr>
      <vt:lpstr>А. Саврасов « Грачи прилетели»</vt:lpstr>
      <vt:lpstr>И. Левитан « Весна. Половодье»</vt:lpstr>
      <vt:lpstr>И. Левитан « Весна»</vt:lpstr>
      <vt:lpstr>И. Левитан « Март»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Ранняя весна в картинах русских художников</dc:title>
  <dc:creator>Андрей</dc:creator>
  <cp:lastModifiedBy>Батютин А.В.</cp:lastModifiedBy>
  <cp:revision>10</cp:revision>
  <dcterms:created xsi:type="dcterms:W3CDTF">2014-03-05T08:35:34Z</dcterms:created>
  <dcterms:modified xsi:type="dcterms:W3CDTF">2014-03-24T06:51:26Z</dcterms:modified>
</cp:coreProperties>
</file>